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84" r:id="rId2"/>
  </p:sldMasterIdLst>
  <p:notesMasterIdLst>
    <p:notesMasterId r:id="rId8"/>
  </p:notesMasterIdLst>
  <p:sldIdLst>
    <p:sldId id="256" r:id="rId3"/>
    <p:sldId id="258" r:id="rId4"/>
    <p:sldId id="257" r:id="rId5"/>
    <p:sldId id="259" r:id="rId6"/>
    <p:sldId id="260" r:id="rId7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62" d="100"/>
          <a:sy n="62" d="100"/>
        </p:scale>
        <p:origin x="828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theme" Target="theme/theme1.xml"/><Relationship Id="rId5" Type="http://schemas.openxmlformats.org/officeDocument/2006/relationships/slide" Target="slides/slide3.xml"/><Relationship Id="rId10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318A80-12DD-4C64-88AF-11093F98233E}" type="datetimeFigureOut">
              <a:rPr lang="en-US" smtClean="0"/>
              <a:t>1/20/2024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5C05BF-5413-48F6-99DC-E26C84B7EC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9167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3A1uf1Q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" y="1"/>
            <a:ext cx="12192004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90000" y="2442200"/>
            <a:ext cx="5812000" cy="122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667" b="0">
                <a:latin typeface="Albert Sans SemiBold"/>
                <a:ea typeface="Albert Sans SemiBold"/>
                <a:cs typeface="Albert Sans SemiBold"/>
                <a:sym typeface="Albert Sans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90000" y="3869800"/>
            <a:ext cx="5812000" cy="5460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867">
                <a:latin typeface="Commissioner"/>
                <a:ea typeface="Commissioner"/>
                <a:cs typeface="Commissioner"/>
                <a:sym typeface="Commissioner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cxnSp>
        <p:nvCxnSpPr>
          <p:cNvPr id="12" name="Google Shape;12;p2"/>
          <p:cNvCxnSpPr/>
          <p:nvPr/>
        </p:nvCxnSpPr>
        <p:spPr>
          <a:xfrm>
            <a:off x="695800" y="510133"/>
            <a:ext cx="10800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" name="Google Shape;13;p2"/>
          <p:cNvSpPr/>
          <p:nvPr/>
        </p:nvSpPr>
        <p:spPr>
          <a:xfrm>
            <a:off x="10965533" y="5871667"/>
            <a:ext cx="546000" cy="5460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7365925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1" y="1"/>
            <a:ext cx="12192004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1"/>
          <p:cNvSpPr txBox="1">
            <a:spLocks noGrp="1"/>
          </p:cNvSpPr>
          <p:nvPr>
            <p:ph type="title" hasCustomPrompt="1"/>
          </p:nvPr>
        </p:nvSpPr>
        <p:spPr>
          <a:xfrm>
            <a:off x="1926700" y="1884867"/>
            <a:ext cx="8338400" cy="143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9pPr>
          </a:lstStyle>
          <a:p>
            <a:r>
              <a:t>xx%</a:t>
            </a:r>
          </a:p>
        </p:txBody>
      </p:sp>
      <p:sp>
        <p:nvSpPr>
          <p:cNvPr id="64" name="Google Shape;64;p11"/>
          <p:cNvSpPr txBox="1">
            <a:spLocks noGrp="1"/>
          </p:cNvSpPr>
          <p:nvPr>
            <p:ph type="subTitle" idx="1"/>
          </p:nvPr>
        </p:nvSpPr>
        <p:spPr>
          <a:xfrm>
            <a:off x="1926740" y="3538335"/>
            <a:ext cx="8338400" cy="14348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cxnSp>
        <p:nvCxnSpPr>
          <p:cNvPr id="65" name="Google Shape;65;p11"/>
          <p:cNvCxnSpPr/>
          <p:nvPr/>
        </p:nvCxnSpPr>
        <p:spPr>
          <a:xfrm>
            <a:off x="695800" y="510133"/>
            <a:ext cx="10800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6" name="Google Shape;66;p11"/>
          <p:cNvSpPr/>
          <p:nvPr/>
        </p:nvSpPr>
        <p:spPr>
          <a:xfrm>
            <a:off x="10965533" y="5871667"/>
            <a:ext cx="546000" cy="5460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7593065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913602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" y="1"/>
            <a:ext cx="12192004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3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title" idx="2" hasCustomPrompt="1"/>
          </p:nvPr>
        </p:nvSpPr>
        <p:spPr>
          <a:xfrm>
            <a:off x="3101717" y="1866711"/>
            <a:ext cx="979600" cy="5408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72" name="Google Shape;72;p13"/>
          <p:cNvSpPr txBox="1">
            <a:spLocks noGrp="1"/>
          </p:cNvSpPr>
          <p:nvPr>
            <p:ph type="subTitle" idx="1"/>
          </p:nvPr>
        </p:nvSpPr>
        <p:spPr>
          <a:xfrm>
            <a:off x="4440284" y="1866701"/>
            <a:ext cx="4650000" cy="5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cxnSp>
        <p:nvCxnSpPr>
          <p:cNvPr id="73" name="Google Shape;73;p13"/>
          <p:cNvCxnSpPr/>
          <p:nvPr/>
        </p:nvCxnSpPr>
        <p:spPr>
          <a:xfrm>
            <a:off x="695800" y="510133"/>
            <a:ext cx="10800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4" name="Google Shape;74;p13"/>
          <p:cNvSpPr txBox="1">
            <a:spLocks noGrp="1"/>
          </p:cNvSpPr>
          <p:nvPr>
            <p:ph type="title" idx="3" hasCustomPrompt="1"/>
          </p:nvPr>
        </p:nvSpPr>
        <p:spPr>
          <a:xfrm>
            <a:off x="3101717" y="2543727"/>
            <a:ext cx="979600" cy="5408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75" name="Google Shape;75;p13"/>
          <p:cNvSpPr txBox="1">
            <a:spLocks noGrp="1"/>
          </p:cNvSpPr>
          <p:nvPr>
            <p:ph type="subTitle" idx="4"/>
          </p:nvPr>
        </p:nvSpPr>
        <p:spPr>
          <a:xfrm>
            <a:off x="4440284" y="2543717"/>
            <a:ext cx="4650000" cy="5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title" idx="5" hasCustomPrompt="1"/>
          </p:nvPr>
        </p:nvSpPr>
        <p:spPr>
          <a:xfrm>
            <a:off x="3101717" y="3220744"/>
            <a:ext cx="979600" cy="5408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77" name="Google Shape;77;p13"/>
          <p:cNvSpPr txBox="1">
            <a:spLocks noGrp="1"/>
          </p:cNvSpPr>
          <p:nvPr>
            <p:ph type="subTitle" idx="6"/>
          </p:nvPr>
        </p:nvSpPr>
        <p:spPr>
          <a:xfrm>
            <a:off x="4440284" y="3220733"/>
            <a:ext cx="4650000" cy="5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8" name="Google Shape;78;p13"/>
          <p:cNvSpPr txBox="1">
            <a:spLocks noGrp="1"/>
          </p:cNvSpPr>
          <p:nvPr>
            <p:ph type="title" idx="7" hasCustomPrompt="1"/>
          </p:nvPr>
        </p:nvSpPr>
        <p:spPr>
          <a:xfrm>
            <a:off x="3101717" y="3897760"/>
            <a:ext cx="979600" cy="5408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79" name="Google Shape;79;p13"/>
          <p:cNvSpPr txBox="1">
            <a:spLocks noGrp="1"/>
          </p:cNvSpPr>
          <p:nvPr>
            <p:ph type="subTitle" idx="8"/>
          </p:nvPr>
        </p:nvSpPr>
        <p:spPr>
          <a:xfrm>
            <a:off x="4440284" y="3897751"/>
            <a:ext cx="4650000" cy="5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80" name="Google Shape;80;p13"/>
          <p:cNvSpPr txBox="1">
            <a:spLocks noGrp="1"/>
          </p:cNvSpPr>
          <p:nvPr>
            <p:ph type="title" idx="9" hasCustomPrompt="1"/>
          </p:nvPr>
        </p:nvSpPr>
        <p:spPr>
          <a:xfrm>
            <a:off x="3101717" y="4574776"/>
            <a:ext cx="979600" cy="5408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81" name="Google Shape;81;p13"/>
          <p:cNvSpPr txBox="1">
            <a:spLocks noGrp="1"/>
          </p:cNvSpPr>
          <p:nvPr>
            <p:ph type="subTitle" idx="13"/>
          </p:nvPr>
        </p:nvSpPr>
        <p:spPr>
          <a:xfrm>
            <a:off x="4440284" y="4574767"/>
            <a:ext cx="4650000" cy="5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title" idx="14" hasCustomPrompt="1"/>
          </p:nvPr>
        </p:nvSpPr>
        <p:spPr>
          <a:xfrm>
            <a:off x="3101717" y="5251793"/>
            <a:ext cx="979600" cy="5408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83" name="Google Shape;83;p13"/>
          <p:cNvSpPr txBox="1">
            <a:spLocks noGrp="1"/>
          </p:cNvSpPr>
          <p:nvPr>
            <p:ph type="subTitle" idx="15"/>
          </p:nvPr>
        </p:nvSpPr>
        <p:spPr>
          <a:xfrm>
            <a:off x="4440284" y="5251783"/>
            <a:ext cx="4650000" cy="5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84" name="Google Shape;84;p13"/>
          <p:cNvSpPr/>
          <p:nvPr/>
        </p:nvSpPr>
        <p:spPr>
          <a:xfrm>
            <a:off x="10965533" y="5871667"/>
            <a:ext cx="546000" cy="5460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5927532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1" y="1"/>
            <a:ext cx="12192004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4"/>
          <p:cNvSpPr txBox="1">
            <a:spLocks noGrp="1"/>
          </p:cNvSpPr>
          <p:nvPr>
            <p:ph type="title"/>
          </p:nvPr>
        </p:nvSpPr>
        <p:spPr>
          <a:xfrm>
            <a:off x="5740133" y="1079967"/>
            <a:ext cx="4777600" cy="76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88" name="Google Shape;88;p14"/>
          <p:cNvSpPr txBox="1">
            <a:spLocks noGrp="1"/>
          </p:cNvSpPr>
          <p:nvPr>
            <p:ph type="subTitle" idx="1"/>
          </p:nvPr>
        </p:nvSpPr>
        <p:spPr>
          <a:xfrm>
            <a:off x="5740133" y="1970047"/>
            <a:ext cx="4777600" cy="10320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89" name="Google Shape;89;p14"/>
          <p:cNvSpPr>
            <a:spLocks noGrp="1"/>
          </p:cNvSpPr>
          <p:nvPr>
            <p:ph type="pic" idx="2"/>
          </p:nvPr>
        </p:nvSpPr>
        <p:spPr>
          <a:xfrm>
            <a:off x="5740133" y="3569133"/>
            <a:ext cx="4777600" cy="2575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0" name="Google Shape;90;p14"/>
          <p:cNvSpPr>
            <a:spLocks noGrp="1"/>
          </p:cNvSpPr>
          <p:nvPr>
            <p:ph type="pic" idx="3"/>
          </p:nvPr>
        </p:nvSpPr>
        <p:spPr>
          <a:xfrm>
            <a:off x="953467" y="1219200"/>
            <a:ext cx="4156400" cy="4925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cxnSp>
        <p:nvCxnSpPr>
          <p:cNvPr id="91" name="Google Shape;91;p14"/>
          <p:cNvCxnSpPr/>
          <p:nvPr/>
        </p:nvCxnSpPr>
        <p:spPr>
          <a:xfrm>
            <a:off x="695800" y="510133"/>
            <a:ext cx="10800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2" name="Google Shape;92;p14"/>
          <p:cNvSpPr/>
          <p:nvPr/>
        </p:nvSpPr>
        <p:spPr>
          <a:xfrm>
            <a:off x="10965533" y="5871667"/>
            <a:ext cx="546000" cy="5460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7907109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1" y="1"/>
            <a:ext cx="12192004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5"/>
          <p:cNvSpPr txBox="1">
            <a:spLocks noGrp="1"/>
          </p:cNvSpPr>
          <p:nvPr>
            <p:ph type="title" hasCustomPrompt="1"/>
          </p:nvPr>
        </p:nvSpPr>
        <p:spPr>
          <a:xfrm>
            <a:off x="3767600" y="4298717"/>
            <a:ext cx="4656800" cy="1025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6" name="Google Shape;96;p15"/>
          <p:cNvSpPr txBox="1">
            <a:spLocks noGrp="1"/>
          </p:cNvSpPr>
          <p:nvPr>
            <p:ph type="subTitle" idx="1"/>
          </p:nvPr>
        </p:nvSpPr>
        <p:spPr>
          <a:xfrm>
            <a:off x="3767600" y="5310617"/>
            <a:ext cx="4656800" cy="5132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7" name="Google Shape;97;p15"/>
          <p:cNvSpPr txBox="1">
            <a:spLocks noGrp="1"/>
          </p:cNvSpPr>
          <p:nvPr>
            <p:ph type="title" idx="2" hasCustomPrompt="1"/>
          </p:nvPr>
        </p:nvSpPr>
        <p:spPr>
          <a:xfrm>
            <a:off x="3767600" y="1034169"/>
            <a:ext cx="4656800" cy="1025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8" name="Google Shape;98;p15"/>
          <p:cNvSpPr txBox="1">
            <a:spLocks noGrp="1"/>
          </p:cNvSpPr>
          <p:nvPr>
            <p:ph type="subTitle" idx="3"/>
          </p:nvPr>
        </p:nvSpPr>
        <p:spPr>
          <a:xfrm>
            <a:off x="3767600" y="2046049"/>
            <a:ext cx="4656800" cy="5132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9" name="Google Shape;99;p15"/>
          <p:cNvSpPr txBox="1">
            <a:spLocks noGrp="1"/>
          </p:cNvSpPr>
          <p:nvPr>
            <p:ph type="title" idx="4" hasCustomPrompt="1"/>
          </p:nvPr>
        </p:nvSpPr>
        <p:spPr>
          <a:xfrm>
            <a:off x="3767600" y="2666443"/>
            <a:ext cx="4656800" cy="1025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0" name="Google Shape;100;p15"/>
          <p:cNvSpPr txBox="1">
            <a:spLocks noGrp="1"/>
          </p:cNvSpPr>
          <p:nvPr>
            <p:ph type="subTitle" idx="5"/>
          </p:nvPr>
        </p:nvSpPr>
        <p:spPr>
          <a:xfrm>
            <a:off x="3767600" y="3678333"/>
            <a:ext cx="4656800" cy="5132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cxnSp>
        <p:nvCxnSpPr>
          <p:cNvPr id="101" name="Google Shape;101;p15"/>
          <p:cNvCxnSpPr/>
          <p:nvPr/>
        </p:nvCxnSpPr>
        <p:spPr>
          <a:xfrm>
            <a:off x="695800" y="510133"/>
            <a:ext cx="10800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2" name="Google Shape;102;p15"/>
          <p:cNvSpPr/>
          <p:nvPr/>
        </p:nvSpPr>
        <p:spPr>
          <a:xfrm>
            <a:off x="10965533" y="5871667"/>
            <a:ext cx="546000" cy="5460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3064678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" y="1"/>
            <a:ext cx="12192004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6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6" name="Google Shape;106;p16"/>
          <p:cNvSpPr txBox="1">
            <a:spLocks noGrp="1"/>
          </p:cNvSpPr>
          <p:nvPr>
            <p:ph type="subTitle" idx="1"/>
          </p:nvPr>
        </p:nvSpPr>
        <p:spPr>
          <a:xfrm>
            <a:off x="1250167" y="3450301"/>
            <a:ext cx="2900400" cy="254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07" name="Google Shape;107;p16"/>
          <p:cNvSpPr txBox="1">
            <a:spLocks noGrp="1"/>
          </p:cNvSpPr>
          <p:nvPr>
            <p:ph type="subTitle" idx="2"/>
          </p:nvPr>
        </p:nvSpPr>
        <p:spPr>
          <a:xfrm>
            <a:off x="4645800" y="3450301"/>
            <a:ext cx="2900400" cy="254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08" name="Google Shape;108;p16"/>
          <p:cNvSpPr txBox="1">
            <a:spLocks noGrp="1"/>
          </p:cNvSpPr>
          <p:nvPr>
            <p:ph type="subTitle" idx="3"/>
          </p:nvPr>
        </p:nvSpPr>
        <p:spPr>
          <a:xfrm>
            <a:off x="8041433" y="3450301"/>
            <a:ext cx="2900400" cy="254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09" name="Google Shape;109;p16"/>
          <p:cNvSpPr txBox="1">
            <a:spLocks noGrp="1"/>
          </p:cNvSpPr>
          <p:nvPr>
            <p:ph type="subTitle" idx="4"/>
          </p:nvPr>
        </p:nvSpPr>
        <p:spPr>
          <a:xfrm>
            <a:off x="1250167" y="2746701"/>
            <a:ext cx="2900400" cy="70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0" name="Google Shape;110;p16"/>
          <p:cNvSpPr txBox="1">
            <a:spLocks noGrp="1"/>
          </p:cNvSpPr>
          <p:nvPr>
            <p:ph type="subTitle" idx="5"/>
          </p:nvPr>
        </p:nvSpPr>
        <p:spPr>
          <a:xfrm>
            <a:off x="4645800" y="2746701"/>
            <a:ext cx="2900400" cy="70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1" name="Google Shape;111;p16"/>
          <p:cNvSpPr txBox="1">
            <a:spLocks noGrp="1"/>
          </p:cNvSpPr>
          <p:nvPr>
            <p:ph type="subTitle" idx="6"/>
          </p:nvPr>
        </p:nvSpPr>
        <p:spPr>
          <a:xfrm>
            <a:off x="8041433" y="2746701"/>
            <a:ext cx="2900400" cy="70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cxnSp>
        <p:nvCxnSpPr>
          <p:cNvPr id="112" name="Google Shape;112;p16"/>
          <p:cNvCxnSpPr/>
          <p:nvPr/>
        </p:nvCxnSpPr>
        <p:spPr>
          <a:xfrm>
            <a:off x="695800" y="510133"/>
            <a:ext cx="10800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3" name="Google Shape;113;p16"/>
          <p:cNvSpPr/>
          <p:nvPr/>
        </p:nvSpPr>
        <p:spPr>
          <a:xfrm>
            <a:off x="10965533" y="5871667"/>
            <a:ext cx="546000" cy="5460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39951468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1" y="1"/>
            <a:ext cx="12192004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7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7" name="Google Shape;117;p17"/>
          <p:cNvSpPr txBox="1">
            <a:spLocks noGrp="1"/>
          </p:cNvSpPr>
          <p:nvPr>
            <p:ph type="subTitle" idx="1"/>
          </p:nvPr>
        </p:nvSpPr>
        <p:spPr>
          <a:xfrm>
            <a:off x="1551648" y="1741967"/>
            <a:ext cx="3956000" cy="701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3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3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3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3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3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3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3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3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8" name="Google Shape;118;p17"/>
          <p:cNvSpPr txBox="1">
            <a:spLocks noGrp="1"/>
          </p:cNvSpPr>
          <p:nvPr>
            <p:ph type="subTitle" idx="2"/>
          </p:nvPr>
        </p:nvSpPr>
        <p:spPr>
          <a:xfrm>
            <a:off x="1551651" y="2443167"/>
            <a:ext cx="3956000" cy="1370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9" name="Google Shape;119;p17"/>
          <p:cNvSpPr txBox="1">
            <a:spLocks noGrp="1"/>
          </p:cNvSpPr>
          <p:nvPr>
            <p:ph type="subTitle" idx="3"/>
          </p:nvPr>
        </p:nvSpPr>
        <p:spPr>
          <a:xfrm>
            <a:off x="6684352" y="2443167"/>
            <a:ext cx="3956000" cy="1370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0" name="Google Shape;120;p17"/>
          <p:cNvSpPr txBox="1">
            <a:spLocks noGrp="1"/>
          </p:cNvSpPr>
          <p:nvPr>
            <p:ph type="subTitle" idx="4"/>
          </p:nvPr>
        </p:nvSpPr>
        <p:spPr>
          <a:xfrm>
            <a:off x="1551651" y="4774267"/>
            <a:ext cx="3956000" cy="1370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1" name="Google Shape;121;p17"/>
          <p:cNvSpPr txBox="1">
            <a:spLocks noGrp="1"/>
          </p:cNvSpPr>
          <p:nvPr>
            <p:ph type="subTitle" idx="5"/>
          </p:nvPr>
        </p:nvSpPr>
        <p:spPr>
          <a:xfrm>
            <a:off x="6684352" y="4774267"/>
            <a:ext cx="3956000" cy="1370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2" name="Google Shape;122;p17"/>
          <p:cNvSpPr txBox="1">
            <a:spLocks noGrp="1"/>
          </p:cNvSpPr>
          <p:nvPr>
            <p:ph type="subTitle" idx="6"/>
          </p:nvPr>
        </p:nvSpPr>
        <p:spPr>
          <a:xfrm>
            <a:off x="1551648" y="4073067"/>
            <a:ext cx="3956000" cy="701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3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3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3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3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3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3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3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3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3" name="Google Shape;123;p17"/>
          <p:cNvSpPr txBox="1">
            <a:spLocks noGrp="1"/>
          </p:cNvSpPr>
          <p:nvPr>
            <p:ph type="subTitle" idx="7"/>
          </p:nvPr>
        </p:nvSpPr>
        <p:spPr>
          <a:xfrm>
            <a:off x="6684348" y="1741967"/>
            <a:ext cx="3956000" cy="701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3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3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3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3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3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3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3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3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4" name="Google Shape;124;p17"/>
          <p:cNvSpPr txBox="1">
            <a:spLocks noGrp="1"/>
          </p:cNvSpPr>
          <p:nvPr>
            <p:ph type="subTitle" idx="8"/>
          </p:nvPr>
        </p:nvSpPr>
        <p:spPr>
          <a:xfrm>
            <a:off x="6684348" y="4073067"/>
            <a:ext cx="3956000" cy="701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3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3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3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3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3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3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3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3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cxnSp>
        <p:nvCxnSpPr>
          <p:cNvPr id="125" name="Google Shape;125;p17"/>
          <p:cNvCxnSpPr/>
          <p:nvPr/>
        </p:nvCxnSpPr>
        <p:spPr>
          <a:xfrm>
            <a:off x="695800" y="510133"/>
            <a:ext cx="10800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6" name="Google Shape;126;p17"/>
          <p:cNvSpPr/>
          <p:nvPr/>
        </p:nvSpPr>
        <p:spPr>
          <a:xfrm>
            <a:off x="10965533" y="5871667"/>
            <a:ext cx="546000" cy="5460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03728679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1" y="1"/>
            <a:ext cx="12192004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8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30" name="Google Shape;130;p18"/>
          <p:cNvSpPr txBox="1">
            <a:spLocks noGrp="1"/>
          </p:cNvSpPr>
          <p:nvPr>
            <p:ph type="subTitle" idx="1"/>
          </p:nvPr>
        </p:nvSpPr>
        <p:spPr>
          <a:xfrm>
            <a:off x="957333" y="2280213"/>
            <a:ext cx="2802800" cy="157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31" name="Google Shape;131;p18"/>
          <p:cNvSpPr txBox="1">
            <a:spLocks noGrp="1"/>
          </p:cNvSpPr>
          <p:nvPr>
            <p:ph type="subTitle" idx="2"/>
          </p:nvPr>
        </p:nvSpPr>
        <p:spPr>
          <a:xfrm>
            <a:off x="4694000" y="2280200"/>
            <a:ext cx="2804000" cy="157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32" name="Google Shape;132;p18"/>
          <p:cNvSpPr txBox="1">
            <a:spLocks noGrp="1"/>
          </p:cNvSpPr>
          <p:nvPr>
            <p:ph type="subTitle" idx="3"/>
          </p:nvPr>
        </p:nvSpPr>
        <p:spPr>
          <a:xfrm>
            <a:off x="956733" y="4570667"/>
            <a:ext cx="2804000" cy="157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33" name="Google Shape;133;p18"/>
          <p:cNvSpPr txBox="1">
            <a:spLocks noGrp="1"/>
          </p:cNvSpPr>
          <p:nvPr>
            <p:ph type="subTitle" idx="4"/>
          </p:nvPr>
        </p:nvSpPr>
        <p:spPr>
          <a:xfrm>
            <a:off x="4694000" y="4570667"/>
            <a:ext cx="2804000" cy="157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34" name="Google Shape;134;p18"/>
          <p:cNvSpPr txBox="1">
            <a:spLocks noGrp="1"/>
          </p:cNvSpPr>
          <p:nvPr>
            <p:ph type="subTitle" idx="5"/>
          </p:nvPr>
        </p:nvSpPr>
        <p:spPr>
          <a:xfrm>
            <a:off x="8431267" y="2280200"/>
            <a:ext cx="2804000" cy="157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35" name="Google Shape;135;p18"/>
          <p:cNvSpPr txBox="1">
            <a:spLocks noGrp="1"/>
          </p:cNvSpPr>
          <p:nvPr>
            <p:ph type="subTitle" idx="6"/>
          </p:nvPr>
        </p:nvSpPr>
        <p:spPr>
          <a:xfrm>
            <a:off x="8431267" y="4570667"/>
            <a:ext cx="2804000" cy="157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36" name="Google Shape;136;p18"/>
          <p:cNvSpPr txBox="1">
            <a:spLocks noGrp="1"/>
          </p:cNvSpPr>
          <p:nvPr>
            <p:ph type="subTitle" idx="7"/>
          </p:nvPr>
        </p:nvSpPr>
        <p:spPr>
          <a:xfrm>
            <a:off x="956733" y="1781700"/>
            <a:ext cx="2804000" cy="50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37" name="Google Shape;137;p18"/>
          <p:cNvSpPr txBox="1">
            <a:spLocks noGrp="1"/>
          </p:cNvSpPr>
          <p:nvPr>
            <p:ph type="subTitle" idx="8"/>
          </p:nvPr>
        </p:nvSpPr>
        <p:spPr>
          <a:xfrm>
            <a:off x="4694000" y="1781700"/>
            <a:ext cx="2804000" cy="50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38" name="Google Shape;138;p18"/>
          <p:cNvSpPr txBox="1">
            <a:spLocks noGrp="1"/>
          </p:cNvSpPr>
          <p:nvPr>
            <p:ph type="subTitle" idx="9"/>
          </p:nvPr>
        </p:nvSpPr>
        <p:spPr>
          <a:xfrm>
            <a:off x="8431267" y="1781700"/>
            <a:ext cx="2804000" cy="50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39" name="Google Shape;139;p18"/>
          <p:cNvSpPr txBox="1">
            <a:spLocks noGrp="1"/>
          </p:cNvSpPr>
          <p:nvPr>
            <p:ph type="subTitle" idx="13"/>
          </p:nvPr>
        </p:nvSpPr>
        <p:spPr>
          <a:xfrm>
            <a:off x="956733" y="4067867"/>
            <a:ext cx="2804000" cy="50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40" name="Google Shape;140;p18"/>
          <p:cNvSpPr txBox="1">
            <a:spLocks noGrp="1"/>
          </p:cNvSpPr>
          <p:nvPr>
            <p:ph type="subTitle" idx="14"/>
          </p:nvPr>
        </p:nvSpPr>
        <p:spPr>
          <a:xfrm>
            <a:off x="4694000" y="4067869"/>
            <a:ext cx="2804000" cy="50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41" name="Google Shape;141;p18"/>
          <p:cNvSpPr txBox="1">
            <a:spLocks noGrp="1"/>
          </p:cNvSpPr>
          <p:nvPr>
            <p:ph type="subTitle" idx="15"/>
          </p:nvPr>
        </p:nvSpPr>
        <p:spPr>
          <a:xfrm>
            <a:off x="8431267" y="4067869"/>
            <a:ext cx="2804000" cy="50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cxnSp>
        <p:nvCxnSpPr>
          <p:cNvPr id="142" name="Google Shape;142;p18"/>
          <p:cNvCxnSpPr/>
          <p:nvPr/>
        </p:nvCxnSpPr>
        <p:spPr>
          <a:xfrm>
            <a:off x="695800" y="510133"/>
            <a:ext cx="10800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3" name="Google Shape;143;p18"/>
          <p:cNvSpPr/>
          <p:nvPr/>
        </p:nvSpPr>
        <p:spPr>
          <a:xfrm>
            <a:off x="10965533" y="5871667"/>
            <a:ext cx="546000" cy="5460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96864379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1" y="1"/>
            <a:ext cx="12192004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19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cxnSp>
        <p:nvCxnSpPr>
          <p:cNvPr id="147" name="Google Shape;147;p19"/>
          <p:cNvCxnSpPr/>
          <p:nvPr/>
        </p:nvCxnSpPr>
        <p:spPr>
          <a:xfrm>
            <a:off x="695800" y="510133"/>
            <a:ext cx="10800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8" name="Google Shape;148;p19"/>
          <p:cNvSpPr/>
          <p:nvPr/>
        </p:nvSpPr>
        <p:spPr>
          <a:xfrm>
            <a:off x="10965533" y="5871667"/>
            <a:ext cx="546000" cy="5460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4084555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" y="1"/>
            <a:ext cx="12191996" cy="6857991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0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cxnSp>
        <p:nvCxnSpPr>
          <p:cNvPr id="152" name="Google Shape;152;p20"/>
          <p:cNvCxnSpPr/>
          <p:nvPr/>
        </p:nvCxnSpPr>
        <p:spPr>
          <a:xfrm>
            <a:off x="695800" y="510133"/>
            <a:ext cx="10800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3" name="Google Shape;153;p20"/>
          <p:cNvSpPr/>
          <p:nvPr/>
        </p:nvSpPr>
        <p:spPr>
          <a:xfrm>
            <a:off x="10965533" y="5871667"/>
            <a:ext cx="546000" cy="5460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6226702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5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" y="1"/>
            <a:ext cx="12191996" cy="6857991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3846600" y="3093600"/>
            <a:ext cx="4498800" cy="15744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2" hasCustomPrompt="1"/>
          </p:nvPr>
        </p:nvSpPr>
        <p:spPr>
          <a:xfrm>
            <a:off x="4970600" y="1860667"/>
            <a:ext cx="2250800" cy="1232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667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cxnSp>
        <p:nvCxnSpPr>
          <p:cNvPr id="18" name="Google Shape;18;p3"/>
          <p:cNvCxnSpPr/>
          <p:nvPr/>
        </p:nvCxnSpPr>
        <p:spPr>
          <a:xfrm>
            <a:off x="695800" y="510133"/>
            <a:ext cx="10800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" name="Google Shape;19;p3"/>
          <p:cNvSpPr/>
          <p:nvPr/>
        </p:nvSpPr>
        <p:spPr>
          <a:xfrm>
            <a:off x="10965533" y="5871667"/>
            <a:ext cx="546000" cy="5460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07727314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 only 3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" y="1"/>
            <a:ext cx="12192004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1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cxnSp>
        <p:nvCxnSpPr>
          <p:cNvPr id="157" name="Google Shape;157;p21"/>
          <p:cNvCxnSpPr/>
          <p:nvPr/>
        </p:nvCxnSpPr>
        <p:spPr>
          <a:xfrm>
            <a:off x="695800" y="510133"/>
            <a:ext cx="10800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8" name="Google Shape;158;p21"/>
          <p:cNvSpPr/>
          <p:nvPr/>
        </p:nvSpPr>
        <p:spPr>
          <a:xfrm>
            <a:off x="10965533" y="5871667"/>
            <a:ext cx="546000" cy="5460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69981420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1" y="1"/>
            <a:ext cx="12192004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2"/>
          <p:cNvSpPr txBox="1">
            <a:spLocks noGrp="1"/>
          </p:cNvSpPr>
          <p:nvPr>
            <p:ph type="ctrTitle"/>
          </p:nvPr>
        </p:nvSpPr>
        <p:spPr>
          <a:xfrm>
            <a:off x="3239951" y="1177451"/>
            <a:ext cx="5712000" cy="110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62" name="Google Shape;162;p22"/>
          <p:cNvSpPr txBox="1">
            <a:spLocks noGrp="1"/>
          </p:cNvSpPr>
          <p:nvPr>
            <p:ph type="subTitle" idx="1"/>
          </p:nvPr>
        </p:nvSpPr>
        <p:spPr>
          <a:xfrm>
            <a:off x="3240051" y="2283451"/>
            <a:ext cx="5712000" cy="14168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63" name="Google Shape;163;p22"/>
          <p:cNvSpPr txBox="1"/>
          <p:nvPr/>
        </p:nvSpPr>
        <p:spPr>
          <a:xfrm>
            <a:off x="3240000" y="4755633"/>
            <a:ext cx="5712000" cy="6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33" b="1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rPr>
              <a:t>CREDITS:</a:t>
            </a:r>
            <a:r>
              <a:rPr lang="en" sz="1333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rPr>
              <a:t> This presentation template was created by </a:t>
            </a:r>
            <a:r>
              <a:rPr lang="en" sz="1333" b="1" u="sng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333" b="1" u="sng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rPr>
              <a:t>,</a:t>
            </a:r>
            <a:r>
              <a:rPr lang="en" sz="1333" b="1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rPr>
              <a:t> </a:t>
            </a:r>
            <a:r>
              <a:rPr lang="en" sz="1333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rPr>
              <a:t>including icons by </a:t>
            </a:r>
            <a:r>
              <a:rPr lang="en" sz="1333" b="1" u="sng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333" b="1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rPr>
              <a:t> </a:t>
            </a:r>
            <a:r>
              <a:rPr lang="en" sz="1333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rPr>
              <a:t>and infographics &amp; images by </a:t>
            </a:r>
            <a:r>
              <a:rPr lang="en" sz="1333" b="1" u="sng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333" b="1" u="sng">
              <a:solidFill>
                <a:schemeClr val="dk1"/>
              </a:solidFill>
              <a:highlight>
                <a:srgbClr val="DFDEFC"/>
              </a:highlight>
              <a:latin typeface="Commissioner"/>
              <a:ea typeface="Commissioner"/>
              <a:cs typeface="Commissioner"/>
              <a:sym typeface="Commissioner"/>
            </a:endParaRPr>
          </a:p>
        </p:txBody>
      </p:sp>
      <p:cxnSp>
        <p:nvCxnSpPr>
          <p:cNvPr id="164" name="Google Shape;164;p22"/>
          <p:cNvCxnSpPr/>
          <p:nvPr/>
        </p:nvCxnSpPr>
        <p:spPr>
          <a:xfrm>
            <a:off x="695800" y="510133"/>
            <a:ext cx="10800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5" name="Google Shape;165;p22"/>
          <p:cNvSpPr/>
          <p:nvPr/>
        </p:nvSpPr>
        <p:spPr>
          <a:xfrm>
            <a:off x="10965533" y="5871667"/>
            <a:ext cx="546000" cy="5460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29990139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1" y="1"/>
            <a:ext cx="12191996" cy="685799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8" name="Google Shape;168;p23"/>
          <p:cNvCxnSpPr/>
          <p:nvPr/>
        </p:nvCxnSpPr>
        <p:spPr>
          <a:xfrm>
            <a:off x="695800" y="510133"/>
            <a:ext cx="10800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9" name="Google Shape;169;p23"/>
          <p:cNvSpPr/>
          <p:nvPr/>
        </p:nvSpPr>
        <p:spPr>
          <a:xfrm>
            <a:off x="10965533" y="5871667"/>
            <a:ext cx="546000" cy="5460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26612475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1" y="1"/>
            <a:ext cx="12192004" cy="68580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2" name="Google Shape;172;p24"/>
          <p:cNvCxnSpPr/>
          <p:nvPr/>
        </p:nvCxnSpPr>
        <p:spPr>
          <a:xfrm>
            <a:off x="695800" y="510133"/>
            <a:ext cx="10800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3" name="Google Shape;173;p24"/>
          <p:cNvSpPr/>
          <p:nvPr/>
        </p:nvSpPr>
        <p:spPr>
          <a:xfrm>
            <a:off x="10965533" y="5871667"/>
            <a:ext cx="546000" cy="5460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67725530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0284015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preserve="1">
  <p:cSld name="Title only"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7"/>
          <p:cNvSpPr txBox="1">
            <a:spLocks noGrp="1"/>
          </p:cNvSpPr>
          <p:nvPr>
            <p:ph type="title"/>
          </p:nvPr>
        </p:nvSpPr>
        <p:spPr>
          <a:xfrm>
            <a:off x="955600" y="681367"/>
            <a:ext cx="10280800" cy="6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5848159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1" y="1"/>
            <a:ext cx="12192004" cy="68580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" name="Google Shape;22;p4"/>
          <p:cNvCxnSpPr/>
          <p:nvPr/>
        </p:nvCxnSpPr>
        <p:spPr>
          <a:xfrm>
            <a:off x="695800" y="510133"/>
            <a:ext cx="10800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" name="Google Shape;23;p4"/>
          <p:cNvSpPr/>
          <p:nvPr/>
        </p:nvSpPr>
        <p:spPr>
          <a:xfrm>
            <a:off x="10965533" y="5871667"/>
            <a:ext cx="546000" cy="5460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2138933" y="1536633"/>
            <a:ext cx="7914000" cy="185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1219170" lvl="1" indent="-40639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828754" lvl="2" indent="-40639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2438339" lvl="3" indent="-40639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3047924" lvl="4" indent="-40639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3657509" lvl="5" indent="-40639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4267093" lvl="6" indent="-40639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4876678" lvl="7" indent="-40639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5486263" lvl="8" indent="-40639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799358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" y="1"/>
            <a:ext cx="12192004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ubTitle" idx="1"/>
          </p:nvPr>
        </p:nvSpPr>
        <p:spPr>
          <a:xfrm>
            <a:off x="6515081" y="3635401"/>
            <a:ext cx="3730800" cy="23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>
                <a:latin typeface="Commissioner"/>
                <a:ea typeface="Commissioner"/>
                <a:cs typeface="Commissioner"/>
                <a:sym typeface="Commissioner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ubTitle" idx="2"/>
          </p:nvPr>
        </p:nvSpPr>
        <p:spPr>
          <a:xfrm>
            <a:off x="1946119" y="3635401"/>
            <a:ext cx="3730800" cy="23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>
                <a:latin typeface="Commissioner"/>
                <a:ea typeface="Commissioner"/>
                <a:cs typeface="Commissioner"/>
                <a:sym typeface="Commissioner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ubTitle" idx="3"/>
          </p:nvPr>
        </p:nvSpPr>
        <p:spPr>
          <a:xfrm>
            <a:off x="1946119" y="2768933"/>
            <a:ext cx="3730800" cy="74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ubTitle" idx="4"/>
          </p:nvPr>
        </p:nvSpPr>
        <p:spPr>
          <a:xfrm>
            <a:off x="6515081" y="2768933"/>
            <a:ext cx="3730800" cy="74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cxnSp>
        <p:nvCxnSpPr>
          <p:cNvPr id="33" name="Google Shape;33;p5"/>
          <p:cNvCxnSpPr/>
          <p:nvPr/>
        </p:nvCxnSpPr>
        <p:spPr>
          <a:xfrm>
            <a:off x="695800" y="510133"/>
            <a:ext cx="10800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" name="Google Shape;34;p5"/>
          <p:cNvSpPr/>
          <p:nvPr/>
        </p:nvSpPr>
        <p:spPr>
          <a:xfrm>
            <a:off x="10965533" y="5871667"/>
            <a:ext cx="546000" cy="5460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3976348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oogle Shape;36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1" y="1"/>
            <a:ext cx="12192004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cxnSp>
        <p:nvCxnSpPr>
          <p:cNvPr id="38" name="Google Shape;38;p6"/>
          <p:cNvCxnSpPr/>
          <p:nvPr/>
        </p:nvCxnSpPr>
        <p:spPr>
          <a:xfrm>
            <a:off x="695800" y="510133"/>
            <a:ext cx="10800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" name="Google Shape;39;p6"/>
          <p:cNvSpPr/>
          <p:nvPr/>
        </p:nvSpPr>
        <p:spPr>
          <a:xfrm>
            <a:off x="10965533" y="5871667"/>
            <a:ext cx="546000" cy="5460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7381590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41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1" y="1"/>
            <a:ext cx="12192004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7"/>
          <p:cNvSpPr txBox="1">
            <a:spLocks noGrp="1"/>
          </p:cNvSpPr>
          <p:nvPr>
            <p:ph type="title"/>
          </p:nvPr>
        </p:nvSpPr>
        <p:spPr>
          <a:xfrm>
            <a:off x="5860233" y="1543133"/>
            <a:ext cx="5207200" cy="14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1"/>
          </p:nvPr>
        </p:nvSpPr>
        <p:spPr>
          <a:xfrm>
            <a:off x="5860233" y="3013533"/>
            <a:ext cx="5207200" cy="230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1219170" lvl="1" indent="-40639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828754" lvl="2" indent="-40639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2438339" lvl="3" indent="-40639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3047924" lvl="4" indent="-40639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3657509" lvl="5" indent="-40639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4267093" lvl="6" indent="-40639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4876678" lvl="7" indent="-40639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5486263" lvl="8" indent="-40639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4" name="Google Shape;44;p7"/>
          <p:cNvSpPr>
            <a:spLocks noGrp="1"/>
          </p:cNvSpPr>
          <p:nvPr>
            <p:ph type="pic" idx="2"/>
          </p:nvPr>
        </p:nvSpPr>
        <p:spPr>
          <a:xfrm>
            <a:off x="953467" y="1219200"/>
            <a:ext cx="4231600" cy="4419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cxnSp>
        <p:nvCxnSpPr>
          <p:cNvPr id="45" name="Google Shape;45;p7"/>
          <p:cNvCxnSpPr/>
          <p:nvPr/>
        </p:nvCxnSpPr>
        <p:spPr>
          <a:xfrm>
            <a:off x="695800" y="510133"/>
            <a:ext cx="10800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" name="Google Shape;46;p7"/>
          <p:cNvSpPr/>
          <p:nvPr/>
        </p:nvSpPr>
        <p:spPr>
          <a:xfrm>
            <a:off x="10965533" y="5871667"/>
            <a:ext cx="546000" cy="5460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8740561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1" y="1"/>
            <a:ext cx="12192004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8"/>
          <p:cNvSpPr txBox="1">
            <a:spLocks noGrp="1"/>
          </p:cNvSpPr>
          <p:nvPr>
            <p:ph type="title"/>
          </p:nvPr>
        </p:nvSpPr>
        <p:spPr>
          <a:xfrm>
            <a:off x="2790667" y="1742800"/>
            <a:ext cx="6610800" cy="337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1pPr>
            <a:lvl2pPr lvl="1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2pPr>
            <a:lvl3pPr lvl="2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3pPr>
            <a:lvl4pPr lvl="3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4pPr>
            <a:lvl5pPr lvl="4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5pPr>
            <a:lvl6pPr lvl="5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6pPr>
            <a:lvl7pPr lvl="6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7pPr>
            <a:lvl8pPr lvl="7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8pPr>
            <a:lvl9pPr lvl="8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cxnSp>
        <p:nvCxnSpPr>
          <p:cNvPr id="50" name="Google Shape;50;p8"/>
          <p:cNvCxnSpPr/>
          <p:nvPr/>
        </p:nvCxnSpPr>
        <p:spPr>
          <a:xfrm>
            <a:off x="695800" y="510133"/>
            <a:ext cx="10800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" name="Google Shape;51;p8"/>
          <p:cNvSpPr/>
          <p:nvPr/>
        </p:nvSpPr>
        <p:spPr>
          <a:xfrm>
            <a:off x="10965533" y="5871667"/>
            <a:ext cx="546000" cy="5460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4510055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1" y="1"/>
            <a:ext cx="12191996" cy="6857991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9"/>
          <p:cNvSpPr txBox="1">
            <a:spLocks noGrp="1"/>
          </p:cNvSpPr>
          <p:nvPr>
            <p:ph type="title"/>
          </p:nvPr>
        </p:nvSpPr>
        <p:spPr>
          <a:xfrm>
            <a:off x="2935800" y="2113165"/>
            <a:ext cx="6320400" cy="112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5" name="Google Shape;55;p9"/>
          <p:cNvSpPr txBox="1">
            <a:spLocks noGrp="1"/>
          </p:cNvSpPr>
          <p:nvPr>
            <p:ph type="subTitle" idx="1"/>
          </p:nvPr>
        </p:nvSpPr>
        <p:spPr>
          <a:xfrm>
            <a:off x="2935900" y="3237235"/>
            <a:ext cx="6320400" cy="150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cxnSp>
        <p:nvCxnSpPr>
          <p:cNvPr id="56" name="Google Shape;56;p9"/>
          <p:cNvCxnSpPr/>
          <p:nvPr/>
        </p:nvCxnSpPr>
        <p:spPr>
          <a:xfrm>
            <a:off x="695800" y="510133"/>
            <a:ext cx="10800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" name="Google Shape;57;p9"/>
          <p:cNvSpPr/>
          <p:nvPr/>
        </p:nvSpPr>
        <p:spPr>
          <a:xfrm>
            <a:off x="10965533" y="5871667"/>
            <a:ext cx="546000" cy="5460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6023662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0"/>
          <p:cNvSpPr>
            <a:spLocks noGrp="1"/>
          </p:cNvSpPr>
          <p:nvPr>
            <p:ph type="pic" idx="2"/>
          </p:nvPr>
        </p:nvSpPr>
        <p:spPr>
          <a:xfrm>
            <a:off x="-9167" y="0"/>
            <a:ext cx="12192000" cy="6876400"/>
          </a:xfrm>
          <a:prstGeom prst="rect">
            <a:avLst/>
          </a:prstGeom>
          <a:noFill/>
          <a:ln>
            <a:noFill/>
          </a:ln>
        </p:spPr>
      </p:sp>
      <p:sp>
        <p:nvSpPr>
          <p:cNvPr id="60" name="Google Shape;60;p10"/>
          <p:cNvSpPr txBox="1">
            <a:spLocks noGrp="1"/>
          </p:cNvSpPr>
          <p:nvPr>
            <p:ph type="title"/>
          </p:nvPr>
        </p:nvSpPr>
        <p:spPr>
          <a:xfrm>
            <a:off x="960000" y="5384000"/>
            <a:ext cx="10272000" cy="7636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551431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53467" y="593367"/>
            <a:ext cx="102852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 SemiBold"/>
              <a:buNone/>
              <a:defRPr sz="3000">
                <a:solidFill>
                  <a:schemeClr val="dk1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53467" y="1536633"/>
            <a:ext cx="102852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ommissioner"/>
              <a:buChar char="●"/>
              <a:defRPr sz="1200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ommissioner"/>
              <a:buChar char="○"/>
              <a:defRPr sz="1200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ommissioner"/>
              <a:buChar char="■"/>
              <a:defRPr sz="1200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ommissioner"/>
              <a:buChar char="●"/>
              <a:defRPr sz="1200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ommissioner"/>
              <a:buChar char="○"/>
              <a:defRPr sz="1200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ommissioner"/>
              <a:buChar char="■"/>
              <a:defRPr sz="1200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ommissioner"/>
              <a:buChar char="●"/>
              <a:defRPr sz="1200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ommissioner"/>
              <a:buChar char="○"/>
              <a:defRPr sz="1200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ommissioner"/>
              <a:buChar char="■"/>
              <a:defRPr sz="1200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84936469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5"/>
          <p:cNvSpPr txBox="1">
            <a:spLocks noGrp="1"/>
          </p:cNvSpPr>
          <p:nvPr>
            <p:ph type="title"/>
          </p:nvPr>
        </p:nvSpPr>
        <p:spPr>
          <a:xfrm>
            <a:off x="1424133" y="1244600"/>
            <a:ext cx="9396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76" name="Google Shape;176;p25"/>
          <p:cNvSpPr txBox="1">
            <a:spLocks noGrp="1"/>
          </p:cNvSpPr>
          <p:nvPr>
            <p:ph type="body" idx="1"/>
          </p:nvPr>
        </p:nvSpPr>
        <p:spPr>
          <a:xfrm>
            <a:off x="1424133" y="2260600"/>
            <a:ext cx="9396400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5596033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1AB38-C6C0-58AA-3F81-CB878217DE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4088" y="621792"/>
            <a:ext cx="10826496" cy="3044808"/>
          </a:xfr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cs typeface="Times New Roman" panose="02020603050405020304" pitchFamily="18" charset="0"/>
              </a:rPr>
              <a:t>Project Title</a:t>
            </a:r>
            <a:br>
              <a:rPr lang="en-US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cs typeface="Times New Roman" panose="02020603050405020304" pitchFamily="18" charset="0"/>
              </a:rPr>
            </a:br>
            <a:r>
              <a:rPr lang="en-US" sz="13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cs typeface="Times New Roman" panose="02020603050405020304" pitchFamily="18" charset="0"/>
              </a:rPr>
              <a:t>VI Rover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6C6F58-872D-1F17-1D3A-770A55DDCB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90000" y="3869800"/>
            <a:ext cx="5812000" cy="2037224"/>
          </a:xfrm>
          <a:ln>
            <a:noFill/>
          </a:ln>
        </p:spPr>
        <p:txBody>
          <a:bodyPr anchor="ctr"/>
          <a:lstStyle/>
          <a:p>
            <a:pPr marL="0" indent="0"/>
            <a:r>
              <a:rPr lang="en-US" sz="2000" b="1" dirty="0">
                <a:latin typeface="Agency FB" panose="020B0503020202020204" pitchFamily="34" charset="0"/>
              </a:rPr>
              <a:t>By:</a:t>
            </a:r>
            <a:br>
              <a:rPr lang="en-US" sz="2000" dirty="0">
                <a:latin typeface="Agency FB" panose="020B0503020202020204" pitchFamily="34" charset="0"/>
              </a:rPr>
            </a:br>
            <a:r>
              <a:rPr lang="en-US" sz="2000" i="1" dirty="0">
                <a:latin typeface="Agency FB" panose="020B0503020202020204" pitchFamily="34" charset="0"/>
              </a:rPr>
              <a:t>Kashvi Varma (J067),</a:t>
            </a:r>
            <a:br>
              <a:rPr lang="en-US" sz="2000" i="1" dirty="0">
                <a:latin typeface="Agency FB" panose="020B0503020202020204" pitchFamily="34" charset="0"/>
              </a:rPr>
            </a:br>
            <a:r>
              <a:rPr lang="en-US" sz="2000" i="1" dirty="0">
                <a:latin typeface="Agency FB" panose="020B0503020202020204" pitchFamily="34" charset="0"/>
              </a:rPr>
              <a:t>Dev Vora (N110)</a:t>
            </a:r>
          </a:p>
          <a:p>
            <a:pPr marL="0" indent="0"/>
            <a:br>
              <a:rPr lang="en-US" sz="2000" dirty="0">
                <a:latin typeface="Agency FB" panose="020B0503020202020204" pitchFamily="34" charset="0"/>
              </a:rPr>
            </a:br>
            <a:r>
              <a:rPr lang="en-US" sz="2000" b="1" dirty="0">
                <a:latin typeface="Agency FB" panose="020B0503020202020204" pitchFamily="34" charset="0"/>
              </a:rPr>
              <a:t>Under the Guidance of:</a:t>
            </a:r>
            <a:br>
              <a:rPr lang="en-US" sz="2000" b="1" dirty="0">
                <a:latin typeface="Agency FB" panose="020B0503020202020204" pitchFamily="34" charset="0"/>
              </a:rPr>
            </a:br>
            <a:r>
              <a:rPr lang="en-US" sz="2000" i="1" dirty="0">
                <a:latin typeface="Agency FB" panose="020B0503020202020204" pitchFamily="34" charset="0"/>
              </a:rPr>
              <a:t>Prof. Dattatray Sawant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AA9BE2FE-FC09-27CD-802B-5C66223880E6}"/>
              </a:ext>
            </a:extLst>
          </p:cNvPr>
          <p:cNvSpPr txBox="1">
            <a:spLocks/>
          </p:cNvSpPr>
          <p:nvPr/>
        </p:nvSpPr>
        <p:spPr>
          <a:xfrm>
            <a:off x="11032504" y="5907024"/>
            <a:ext cx="406640" cy="493776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ommissioner"/>
              <a:buNone/>
              <a:defRPr sz="1867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1pPr>
            <a:lvl2pPr marL="914400" marR="0" lvl="1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mmissioner"/>
              <a:buNone/>
              <a:defRPr sz="240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2pPr>
            <a:lvl3pPr marL="1371600" marR="0" lvl="2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mmissioner"/>
              <a:buNone/>
              <a:defRPr sz="240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3pPr>
            <a:lvl4pPr marL="1828800" marR="0" lvl="3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mmissioner"/>
              <a:buNone/>
              <a:defRPr sz="240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4pPr>
            <a:lvl5pPr marL="2286000" marR="0" lvl="4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mmissioner"/>
              <a:buNone/>
              <a:defRPr sz="240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5pPr>
            <a:lvl6pPr marL="2743200" marR="0" lvl="5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mmissioner"/>
              <a:buNone/>
              <a:defRPr sz="240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6pPr>
            <a:lvl7pPr marL="3200400" marR="0" lvl="6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mmissioner"/>
              <a:buNone/>
              <a:defRPr sz="240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7pPr>
            <a:lvl8pPr marL="3657600" marR="0" lvl="7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mmissioner"/>
              <a:buNone/>
              <a:defRPr sz="240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8pPr>
            <a:lvl9pPr marL="4114800" marR="0" lvl="8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mmissioner"/>
              <a:buNone/>
              <a:defRPr sz="240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9pPr>
          </a:lstStyle>
          <a:p>
            <a:pPr marL="0" indent="0"/>
            <a:r>
              <a:rPr lang="en-US" sz="2000" b="1" dirty="0">
                <a:solidFill>
                  <a:srgbClr val="000000"/>
                </a:solidFill>
                <a:latin typeface="Agency FB" panose="020B0503020202020204" pitchFamily="34" charset="0"/>
              </a:rPr>
              <a:t>1</a:t>
            </a:r>
            <a:endParaRPr lang="en-US" sz="2000" i="1" dirty="0">
              <a:solidFill>
                <a:srgbClr val="000000"/>
              </a:solidFill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27316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6713C-52AE-745F-C1C0-A2005A9C21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</p:spPr>
        <p:txBody>
          <a:bodyPr/>
          <a:lstStyle/>
          <a:p>
            <a:pPr algn="ctr"/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Block Diagram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2C2FCE7F-D130-CD1D-D2CE-D0FF7E824393}"/>
              </a:ext>
            </a:extLst>
          </p:cNvPr>
          <p:cNvSpPr txBox="1">
            <a:spLocks/>
          </p:cNvSpPr>
          <p:nvPr/>
        </p:nvSpPr>
        <p:spPr>
          <a:xfrm>
            <a:off x="11032504" y="5907024"/>
            <a:ext cx="406640" cy="493776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ommissioner"/>
              <a:buNone/>
              <a:defRPr sz="1867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1pPr>
            <a:lvl2pPr marL="914400" marR="0" lvl="1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mmissioner"/>
              <a:buNone/>
              <a:defRPr sz="240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2pPr>
            <a:lvl3pPr marL="1371600" marR="0" lvl="2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mmissioner"/>
              <a:buNone/>
              <a:defRPr sz="240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3pPr>
            <a:lvl4pPr marL="1828800" marR="0" lvl="3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mmissioner"/>
              <a:buNone/>
              <a:defRPr sz="240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4pPr>
            <a:lvl5pPr marL="2286000" marR="0" lvl="4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mmissioner"/>
              <a:buNone/>
              <a:defRPr sz="240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5pPr>
            <a:lvl6pPr marL="2743200" marR="0" lvl="5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mmissioner"/>
              <a:buNone/>
              <a:defRPr sz="240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6pPr>
            <a:lvl7pPr marL="3200400" marR="0" lvl="6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mmissioner"/>
              <a:buNone/>
              <a:defRPr sz="240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7pPr>
            <a:lvl8pPr marL="3657600" marR="0" lvl="7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mmissioner"/>
              <a:buNone/>
              <a:defRPr sz="240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8pPr>
            <a:lvl9pPr marL="4114800" marR="0" lvl="8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mmissioner"/>
              <a:buNone/>
              <a:defRPr sz="240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9pPr>
          </a:lstStyle>
          <a:p>
            <a:pPr marL="0" indent="0"/>
            <a:r>
              <a:rPr lang="en-US" sz="2000" b="1" dirty="0">
                <a:solidFill>
                  <a:srgbClr val="000000"/>
                </a:solidFill>
                <a:latin typeface="Agency FB" panose="020B0503020202020204" pitchFamily="34" charset="0"/>
              </a:rPr>
              <a:t>2</a:t>
            </a:r>
            <a:endParaRPr lang="en-US" sz="2000" i="1" dirty="0">
              <a:solidFill>
                <a:srgbClr val="000000"/>
              </a:solidFill>
              <a:latin typeface="Agency FB" panose="020B0503020202020204" pitchFamily="34" charset="0"/>
            </a:endParaRP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C9027EFF-54EB-98A4-7510-86442EC7127D}"/>
              </a:ext>
            </a:extLst>
          </p:cNvPr>
          <p:cNvGrpSpPr/>
          <p:nvPr/>
        </p:nvGrpSpPr>
        <p:grpSpPr>
          <a:xfrm>
            <a:off x="1817851" y="1651425"/>
            <a:ext cx="8556299" cy="4527186"/>
            <a:chOff x="752856" y="1591603"/>
            <a:chExt cx="9461264" cy="5143423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6C2A7932-0A2A-D502-D0B0-59EFD42C1220}"/>
                </a:ext>
              </a:extLst>
            </p:cNvPr>
            <p:cNvSpPr/>
            <p:nvPr/>
          </p:nvSpPr>
          <p:spPr>
            <a:xfrm>
              <a:off x="5750010" y="2463325"/>
              <a:ext cx="1965533" cy="1931350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ARDUINO UNO</a:t>
              </a:r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(Microchip ATmega328P)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BDC775D-BBB7-3F01-C198-349D87F4D503}"/>
                </a:ext>
              </a:extLst>
            </p:cNvPr>
            <p:cNvSpPr/>
            <p:nvPr/>
          </p:nvSpPr>
          <p:spPr>
            <a:xfrm>
              <a:off x="8163129" y="2642592"/>
              <a:ext cx="2050991" cy="581114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LED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73FB3B1-ADDB-A7B0-4CAF-8CE14FA3AED1}"/>
                </a:ext>
              </a:extLst>
            </p:cNvPr>
            <p:cNvSpPr/>
            <p:nvPr/>
          </p:nvSpPr>
          <p:spPr>
            <a:xfrm>
              <a:off x="3464128" y="4531763"/>
              <a:ext cx="2050991" cy="581114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IR Sensor Module</a:t>
              </a:r>
            </a:p>
            <a:p>
              <a:pPr algn="ctr"/>
              <a:r>
                <a:rPr lang="en-US" dirty="0"/>
                <a:t>(LM393)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7C15FF8-E27C-5B1C-69AF-2783A875A337}"/>
                </a:ext>
              </a:extLst>
            </p:cNvPr>
            <p:cNvSpPr/>
            <p:nvPr/>
          </p:nvSpPr>
          <p:spPr>
            <a:xfrm>
              <a:off x="3251433" y="3066872"/>
              <a:ext cx="2050991" cy="581114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Bluetooth Module</a:t>
              </a:r>
            </a:p>
            <a:p>
              <a:pPr algn="ctr"/>
              <a:r>
                <a:rPr lang="en-US" dirty="0">
                  <a:solidFill>
                    <a:schemeClr val="bg1"/>
                  </a:solidFill>
                </a:rPr>
                <a:t>(HC05)</a:t>
              </a:r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F82ABB9-7F43-1B7B-E2B3-7973F3C83DAA}"/>
                </a:ext>
              </a:extLst>
            </p:cNvPr>
            <p:cNvSpPr/>
            <p:nvPr/>
          </p:nvSpPr>
          <p:spPr>
            <a:xfrm>
              <a:off x="752856" y="3066872"/>
              <a:ext cx="2050991" cy="581114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LabView HMI 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795CB81-12E4-87AB-3A46-AAF12558BA32}"/>
                </a:ext>
              </a:extLst>
            </p:cNvPr>
            <p:cNvSpPr/>
            <p:nvPr/>
          </p:nvSpPr>
          <p:spPr>
            <a:xfrm>
              <a:off x="5703720" y="5415541"/>
              <a:ext cx="2050991" cy="581114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Motor Driver</a:t>
              </a:r>
            </a:p>
            <a:p>
              <a:pPr algn="ctr"/>
              <a:r>
                <a:rPr lang="en-US" dirty="0">
                  <a:solidFill>
                    <a:schemeClr val="bg1"/>
                  </a:solidFill>
                </a:rPr>
                <a:t>(L298N)</a:t>
              </a:r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FCA6B07-6DDB-7196-BF80-E7C9084E2D48}"/>
                </a:ext>
              </a:extLst>
            </p:cNvPr>
            <p:cNvSpPr/>
            <p:nvPr/>
          </p:nvSpPr>
          <p:spPr>
            <a:xfrm>
              <a:off x="7945952" y="5415541"/>
              <a:ext cx="2050991" cy="581114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Right Motor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C762E99-A986-E8AC-247D-AE88CEDF3769}"/>
                </a:ext>
              </a:extLst>
            </p:cNvPr>
            <p:cNvSpPr/>
            <p:nvPr/>
          </p:nvSpPr>
          <p:spPr>
            <a:xfrm>
              <a:off x="3461488" y="5415541"/>
              <a:ext cx="2050991" cy="581114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Left Motor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6CE10DF8-DF87-D535-55DE-F59DBE43D62E}"/>
                </a:ext>
              </a:extLst>
            </p:cNvPr>
            <p:cNvCxnSpPr>
              <a:stCxn id="9" idx="3"/>
              <a:endCxn id="8" idx="1"/>
            </p:cNvCxnSpPr>
            <p:nvPr/>
          </p:nvCxnSpPr>
          <p:spPr>
            <a:xfrm>
              <a:off x="2803847" y="3357429"/>
              <a:ext cx="44758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8DC52D2-A47F-BA96-9060-D8AA897141A6}"/>
                </a:ext>
              </a:extLst>
            </p:cNvPr>
            <p:cNvSpPr/>
            <p:nvPr/>
          </p:nvSpPr>
          <p:spPr>
            <a:xfrm>
              <a:off x="8163128" y="3504844"/>
              <a:ext cx="2050991" cy="581114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Buzzer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2E8F7F07-E132-66CE-CBDC-9C4A1111CD21}"/>
                </a:ext>
              </a:extLst>
            </p:cNvPr>
            <p:cNvCxnSpPr/>
            <p:nvPr/>
          </p:nvCxnSpPr>
          <p:spPr>
            <a:xfrm>
              <a:off x="5310228" y="3357429"/>
              <a:ext cx="44758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A4A3F998-EE0A-AF4B-CE05-1396A6803E3D}"/>
                </a:ext>
              </a:extLst>
            </p:cNvPr>
            <p:cNvCxnSpPr/>
            <p:nvPr/>
          </p:nvCxnSpPr>
          <p:spPr>
            <a:xfrm>
              <a:off x="7715542" y="2933149"/>
              <a:ext cx="44758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9EC41292-87AD-264A-5699-7C104D3E0674}"/>
                </a:ext>
              </a:extLst>
            </p:cNvPr>
            <p:cNvCxnSpPr/>
            <p:nvPr/>
          </p:nvCxnSpPr>
          <p:spPr>
            <a:xfrm>
              <a:off x="7715542" y="3795401"/>
              <a:ext cx="44758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74B65303-803C-FE91-6F15-6D32CF051C09}"/>
                </a:ext>
              </a:extLst>
            </p:cNvPr>
            <p:cNvCxnSpPr>
              <a:stCxn id="10" idx="1"/>
              <a:endCxn id="13" idx="3"/>
            </p:cNvCxnSpPr>
            <p:nvPr/>
          </p:nvCxnSpPr>
          <p:spPr>
            <a:xfrm flipH="1">
              <a:off x="5512479" y="5706098"/>
              <a:ext cx="19124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596A8781-17A2-4B25-9A22-2BB1EFED0A53}"/>
                </a:ext>
              </a:extLst>
            </p:cNvPr>
            <p:cNvCxnSpPr>
              <a:cxnSpLocks/>
              <a:stCxn id="10" idx="3"/>
              <a:endCxn id="11" idx="1"/>
            </p:cNvCxnSpPr>
            <p:nvPr/>
          </p:nvCxnSpPr>
          <p:spPr>
            <a:xfrm>
              <a:off x="7754711" y="5706098"/>
              <a:ext cx="19124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4AD5C0F2-C981-7DEA-089A-812E8E19128A}"/>
                </a:ext>
              </a:extLst>
            </p:cNvPr>
            <p:cNvCxnSpPr>
              <a:stCxn id="5" idx="2"/>
              <a:endCxn id="10" idx="0"/>
            </p:cNvCxnSpPr>
            <p:nvPr/>
          </p:nvCxnSpPr>
          <p:spPr>
            <a:xfrm flipH="1">
              <a:off x="6729216" y="4394675"/>
              <a:ext cx="3561" cy="102086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EF6FB325-ED91-207A-BDAA-79F51E74A68B}"/>
                </a:ext>
              </a:extLst>
            </p:cNvPr>
            <p:cNvSpPr/>
            <p:nvPr/>
          </p:nvSpPr>
          <p:spPr>
            <a:xfrm>
              <a:off x="7945952" y="4531763"/>
              <a:ext cx="2050991" cy="581114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Ultrasonic Sensor</a:t>
              </a:r>
            </a:p>
            <a:p>
              <a:pPr algn="ctr"/>
              <a:r>
                <a:rPr lang="en-US" dirty="0"/>
                <a:t>(HC-SR04)</a:t>
              </a: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787F26AF-0748-A333-F012-97A8C68B0762}"/>
                </a:ext>
              </a:extLst>
            </p:cNvPr>
            <p:cNvCxnSpPr>
              <a:stCxn id="5" idx="2"/>
              <a:endCxn id="7" idx="3"/>
            </p:cNvCxnSpPr>
            <p:nvPr/>
          </p:nvCxnSpPr>
          <p:spPr>
            <a:xfrm flipH="1">
              <a:off x="5515119" y="4394675"/>
              <a:ext cx="1217658" cy="427645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814D955B-C9E2-5231-D37C-46E511B6B87A}"/>
                </a:ext>
              </a:extLst>
            </p:cNvPr>
            <p:cNvCxnSpPr>
              <a:stCxn id="32" idx="1"/>
              <a:endCxn id="5" idx="2"/>
            </p:cNvCxnSpPr>
            <p:nvPr/>
          </p:nvCxnSpPr>
          <p:spPr>
            <a:xfrm flipH="1" flipV="1">
              <a:off x="6732777" y="4394675"/>
              <a:ext cx="1213175" cy="427645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113C8A37-66C7-1360-208F-255511130A52}"/>
                </a:ext>
              </a:extLst>
            </p:cNvPr>
            <p:cNvSpPr/>
            <p:nvPr/>
          </p:nvSpPr>
          <p:spPr>
            <a:xfrm>
              <a:off x="5703720" y="1591603"/>
              <a:ext cx="2050991" cy="581114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9V Battery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6C91C6C8-CF08-4027-F7A0-7A5E5D3DFC22}"/>
                </a:ext>
              </a:extLst>
            </p:cNvPr>
            <p:cNvSpPr/>
            <p:nvPr/>
          </p:nvSpPr>
          <p:spPr>
            <a:xfrm>
              <a:off x="5703720" y="6153912"/>
              <a:ext cx="2050991" cy="581114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12V Battery</a:t>
              </a: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8062041A-B1BC-A5C8-55D6-476BE1019E33}"/>
                </a:ext>
              </a:extLst>
            </p:cNvPr>
            <p:cNvCxnSpPr>
              <a:stCxn id="38" idx="2"/>
              <a:endCxn id="5" idx="0"/>
            </p:cNvCxnSpPr>
            <p:nvPr/>
          </p:nvCxnSpPr>
          <p:spPr>
            <a:xfrm>
              <a:off x="6729216" y="2172717"/>
              <a:ext cx="3561" cy="29060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12A0D8D2-BF88-3312-1120-E7FBE9E313A0}"/>
                </a:ext>
              </a:extLst>
            </p:cNvPr>
            <p:cNvCxnSpPr>
              <a:stCxn id="39" idx="0"/>
              <a:endCxn id="10" idx="2"/>
            </p:cNvCxnSpPr>
            <p:nvPr/>
          </p:nvCxnSpPr>
          <p:spPr>
            <a:xfrm flipV="1">
              <a:off x="6729216" y="5996655"/>
              <a:ext cx="0" cy="15725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644862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6713C-52AE-745F-C1C0-A2005A9C2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Applications of the Project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972FC1-AEF6-369C-55A1-50ED142E5E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600" y="1536633"/>
            <a:ext cx="10270800" cy="4554000"/>
          </a:xfrm>
        </p:spPr>
        <p:txBody>
          <a:bodyPr/>
          <a:lstStyle/>
          <a:p>
            <a:pPr algn="just"/>
            <a:r>
              <a:rPr lang="en-US" sz="2400" dirty="0">
                <a:latin typeface="Agency FB" panose="020B0503020202020204" pitchFamily="34" charset="0"/>
              </a:rPr>
              <a:t>Environmental Monitoring:</a:t>
            </a:r>
          </a:p>
          <a:p>
            <a:pPr lvl="1" algn="just"/>
            <a:r>
              <a:rPr lang="en-US" sz="2000" dirty="0">
                <a:latin typeface="Agency FB" panose="020B0503020202020204" pitchFamily="34" charset="0"/>
              </a:rPr>
              <a:t>Equip the RC bot with sensors to collect data on environmental factors like temperature, humidity, or air quality.</a:t>
            </a:r>
          </a:p>
          <a:p>
            <a:pPr algn="just"/>
            <a:r>
              <a:rPr lang="en-US" sz="2400" dirty="0">
                <a:latin typeface="Agency FB" panose="020B0503020202020204" pitchFamily="34" charset="0"/>
              </a:rPr>
              <a:t>Security and Surveillance:</a:t>
            </a:r>
          </a:p>
          <a:p>
            <a:pPr lvl="1" algn="just"/>
            <a:r>
              <a:rPr lang="en-US" sz="2000" dirty="0">
                <a:latin typeface="Agency FB" panose="020B0503020202020204" pitchFamily="34" charset="0"/>
              </a:rPr>
              <a:t>Implement the RC bot in security systems for surveillance in both indoor and outdoor environments.</a:t>
            </a:r>
          </a:p>
          <a:p>
            <a:pPr algn="just"/>
            <a:r>
              <a:rPr lang="en-US" sz="2400" dirty="0">
                <a:latin typeface="Agency FB" panose="020B0503020202020204" pitchFamily="34" charset="0"/>
              </a:rPr>
              <a:t>Healthcare Assistance:</a:t>
            </a:r>
          </a:p>
          <a:p>
            <a:pPr lvl="1" algn="just"/>
            <a:r>
              <a:rPr lang="en-US" sz="2000" dirty="0">
                <a:latin typeface="Agency FB" panose="020B0503020202020204" pitchFamily="34" charset="0"/>
              </a:rPr>
              <a:t>Develop the RC bot to assist in healthcare settings for tasks like medicine delivery or patient monitoring.</a:t>
            </a:r>
          </a:p>
          <a:p>
            <a:pPr algn="just"/>
            <a:r>
              <a:rPr lang="en-US" sz="2400" dirty="0">
                <a:latin typeface="Agency FB" panose="020B0503020202020204" pitchFamily="34" charset="0"/>
              </a:rPr>
              <a:t>DIY Projects and Competitions:</a:t>
            </a:r>
          </a:p>
          <a:p>
            <a:pPr lvl="1" algn="just"/>
            <a:r>
              <a:rPr lang="en-US" sz="2000" dirty="0">
                <a:latin typeface="Agency FB" panose="020B0503020202020204" pitchFamily="34" charset="0"/>
              </a:rPr>
              <a:t>Encourage hobbyists to build and customize their LabVIEW-controlled RC bots for competitions or personal projects.</a:t>
            </a:r>
          </a:p>
          <a:p>
            <a:pPr algn="just"/>
            <a:r>
              <a:rPr lang="en-US" sz="2400" dirty="0">
                <a:latin typeface="Agency FB" panose="020B0503020202020204" pitchFamily="34" charset="0"/>
              </a:rPr>
              <a:t>Search and Inspection:</a:t>
            </a:r>
          </a:p>
          <a:p>
            <a:pPr lvl="1" algn="just"/>
            <a:r>
              <a:rPr lang="en-US" sz="2000" dirty="0">
                <a:latin typeface="Agency FB" panose="020B0503020202020204" pitchFamily="34" charset="0"/>
              </a:rPr>
              <a:t>Utilize the RC bot for inspecting hard-to-reach or hazardous areas in industries or facilities.</a:t>
            </a:r>
          </a:p>
          <a:p>
            <a:endParaRPr lang="en-US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3BF2D44A-642B-4406-5FB6-B3AF611008CB}"/>
              </a:ext>
            </a:extLst>
          </p:cNvPr>
          <p:cNvSpPr txBox="1">
            <a:spLocks/>
          </p:cNvSpPr>
          <p:nvPr/>
        </p:nvSpPr>
        <p:spPr>
          <a:xfrm>
            <a:off x="11032504" y="5907024"/>
            <a:ext cx="406640" cy="493776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ommissioner"/>
              <a:buNone/>
              <a:defRPr sz="1867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1pPr>
            <a:lvl2pPr marL="914400" marR="0" lvl="1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mmissioner"/>
              <a:buNone/>
              <a:defRPr sz="240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2pPr>
            <a:lvl3pPr marL="1371600" marR="0" lvl="2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mmissioner"/>
              <a:buNone/>
              <a:defRPr sz="240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3pPr>
            <a:lvl4pPr marL="1828800" marR="0" lvl="3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mmissioner"/>
              <a:buNone/>
              <a:defRPr sz="240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4pPr>
            <a:lvl5pPr marL="2286000" marR="0" lvl="4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mmissioner"/>
              <a:buNone/>
              <a:defRPr sz="240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5pPr>
            <a:lvl6pPr marL="2743200" marR="0" lvl="5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mmissioner"/>
              <a:buNone/>
              <a:defRPr sz="240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6pPr>
            <a:lvl7pPr marL="3200400" marR="0" lvl="6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mmissioner"/>
              <a:buNone/>
              <a:defRPr sz="240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7pPr>
            <a:lvl8pPr marL="3657600" marR="0" lvl="7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mmissioner"/>
              <a:buNone/>
              <a:defRPr sz="240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8pPr>
            <a:lvl9pPr marL="4114800" marR="0" lvl="8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mmissioner"/>
              <a:buNone/>
              <a:defRPr sz="240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9pPr>
          </a:lstStyle>
          <a:p>
            <a:pPr marL="0" indent="0"/>
            <a:r>
              <a:rPr lang="en-US" sz="2000" b="1" dirty="0">
                <a:solidFill>
                  <a:srgbClr val="000000"/>
                </a:solidFill>
                <a:latin typeface="Agency FB" panose="020B0503020202020204" pitchFamily="34" charset="0"/>
              </a:rPr>
              <a:t>3</a:t>
            </a:r>
            <a:endParaRPr lang="en-US" sz="2000" i="1" dirty="0">
              <a:solidFill>
                <a:srgbClr val="000000"/>
              </a:solidFill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01350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6713C-52AE-745F-C1C0-A2005A9C2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Status of the Project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C91708E2-0BE9-10BA-6DC1-F7E4726E7E26}"/>
              </a:ext>
            </a:extLst>
          </p:cNvPr>
          <p:cNvSpPr txBox="1">
            <a:spLocks/>
          </p:cNvSpPr>
          <p:nvPr/>
        </p:nvSpPr>
        <p:spPr>
          <a:xfrm>
            <a:off x="11032504" y="5907024"/>
            <a:ext cx="406640" cy="493776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ommissioner"/>
              <a:buNone/>
              <a:defRPr sz="1867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1pPr>
            <a:lvl2pPr marL="914400" marR="0" lvl="1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mmissioner"/>
              <a:buNone/>
              <a:defRPr sz="240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2pPr>
            <a:lvl3pPr marL="1371600" marR="0" lvl="2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mmissioner"/>
              <a:buNone/>
              <a:defRPr sz="240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3pPr>
            <a:lvl4pPr marL="1828800" marR="0" lvl="3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mmissioner"/>
              <a:buNone/>
              <a:defRPr sz="240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4pPr>
            <a:lvl5pPr marL="2286000" marR="0" lvl="4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mmissioner"/>
              <a:buNone/>
              <a:defRPr sz="240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5pPr>
            <a:lvl6pPr marL="2743200" marR="0" lvl="5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mmissioner"/>
              <a:buNone/>
              <a:defRPr sz="240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6pPr>
            <a:lvl7pPr marL="3200400" marR="0" lvl="6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mmissioner"/>
              <a:buNone/>
              <a:defRPr sz="240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7pPr>
            <a:lvl8pPr marL="3657600" marR="0" lvl="7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mmissioner"/>
              <a:buNone/>
              <a:defRPr sz="240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8pPr>
            <a:lvl9pPr marL="4114800" marR="0" lvl="8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mmissioner"/>
              <a:buNone/>
              <a:defRPr sz="240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9pPr>
          </a:lstStyle>
          <a:p>
            <a:pPr marL="0" indent="0"/>
            <a:r>
              <a:rPr lang="en-US" sz="2000" b="1" dirty="0">
                <a:solidFill>
                  <a:srgbClr val="000000"/>
                </a:solidFill>
                <a:latin typeface="Agency FB" panose="020B0503020202020204" pitchFamily="34" charset="0"/>
              </a:rPr>
              <a:t>4</a:t>
            </a:r>
            <a:endParaRPr lang="en-US" sz="2000" i="1" dirty="0">
              <a:solidFill>
                <a:srgbClr val="000000"/>
              </a:solidFill>
              <a:latin typeface="Agency FB" panose="020B0503020202020204" pitchFamily="34" charset="0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103120E-55B9-589A-64FB-3712ACAD14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1618829"/>
              </p:ext>
            </p:extLst>
          </p:nvPr>
        </p:nvGraphicFramePr>
        <p:xfrm>
          <a:off x="1355852" y="1472185"/>
          <a:ext cx="9480296" cy="44348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2773">
                  <a:extLst>
                    <a:ext uri="{9D8B030D-6E8A-4147-A177-3AD203B41FA5}">
                      <a16:colId xmlns:a16="http://schemas.microsoft.com/office/drawing/2014/main" val="2931901167"/>
                    </a:ext>
                  </a:extLst>
                </a:gridCol>
                <a:gridCol w="3217375">
                  <a:extLst>
                    <a:ext uri="{9D8B030D-6E8A-4147-A177-3AD203B41FA5}">
                      <a16:colId xmlns:a16="http://schemas.microsoft.com/office/drawing/2014/main" val="3969863346"/>
                    </a:ext>
                  </a:extLst>
                </a:gridCol>
                <a:gridCol w="2370074">
                  <a:extLst>
                    <a:ext uri="{9D8B030D-6E8A-4147-A177-3AD203B41FA5}">
                      <a16:colId xmlns:a16="http://schemas.microsoft.com/office/drawing/2014/main" val="1862551664"/>
                    </a:ext>
                  </a:extLst>
                </a:gridCol>
                <a:gridCol w="2370074">
                  <a:extLst>
                    <a:ext uri="{9D8B030D-6E8A-4147-A177-3AD203B41FA5}">
                      <a16:colId xmlns:a16="http://schemas.microsoft.com/office/drawing/2014/main" val="846972544"/>
                    </a:ext>
                  </a:extLst>
                </a:gridCol>
              </a:tblGrid>
              <a:tr h="70657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>
                          <a:solidFill>
                            <a:schemeClr val="accent1"/>
                          </a:solidFill>
                          <a:effectLst/>
                          <a:latin typeface="Agency FB" panose="020B0503020202020204" pitchFamily="34" charset="0"/>
                        </a:rPr>
                        <a:t>Phase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>
                          <a:solidFill>
                            <a:schemeClr val="accent1"/>
                          </a:solidFill>
                          <a:effectLst/>
                          <a:latin typeface="Agency FB" panose="020B0503020202020204" pitchFamily="34" charset="0"/>
                        </a:rPr>
                        <a:t>Task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>
                          <a:solidFill>
                            <a:schemeClr val="accent1"/>
                          </a:solidFill>
                          <a:effectLst/>
                          <a:latin typeface="Agency FB" panose="020B0503020202020204" pitchFamily="34" charset="0"/>
                        </a:rPr>
                        <a:t>Deadline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accent1"/>
                          </a:solidFill>
                          <a:latin typeface="Agency FB" panose="020B0503020202020204" pitchFamily="34" charset="0"/>
                        </a:rPr>
                        <a:t>Status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1519899"/>
                  </a:ext>
                </a:extLst>
              </a:tr>
              <a:tr h="74565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 dirty="0">
                          <a:solidFill>
                            <a:srgbClr val="00B050"/>
                          </a:solidFill>
                          <a:effectLst/>
                          <a:latin typeface="Agency FB" panose="020B0503020202020204" pitchFamily="34" charset="0"/>
                        </a:rPr>
                        <a:t>I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 dirty="0">
                          <a:solidFill>
                            <a:srgbClr val="00B050"/>
                          </a:solidFill>
                          <a:effectLst/>
                          <a:latin typeface="Agency FB" panose="020B0503020202020204" pitchFamily="34" charset="0"/>
                        </a:rPr>
                        <a:t>Block Diagram, Presentation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 dirty="0">
                          <a:solidFill>
                            <a:srgbClr val="00B050"/>
                          </a:solidFill>
                          <a:effectLst/>
                          <a:latin typeface="Agency FB" panose="020B0503020202020204" pitchFamily="34" charset="0"/>
                        </a:rPr>
                        <a:t>19-01-2024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00B050"/>
                          </a:solidFill>
                          <a:latin typeface="Agency FB" panose="020B0503020202020204" pitchFamily="34" charset="0"/>
                        </a:rPr>
                        <a:t>Completed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0739085"/>
                  </a:ext>
                </a:extLst>
              </a:tr>
              <a:tr h="74565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chemeClr val="accent1"/>
                          </a:solidFill>
                          <a:effectLst/>
                          <a:latin typeface="Agency FB" panose="020B0503020202020204" pitchFamily="34" charset="0"/>
                        </a:rPr>
                        <a:t>II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chemeClr val="accent1"/>
                          </a:solidFill>
                          <a:effectLst/>
                          <a:latin typeface="Agency FB" panose="020B0503020202020204" pitchFamily="34" charset="0"/>
                        </a:rPr>
                        <a:t>Component Acquisition, Rover Assembly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chemeClr val="accent1"/>
                          </a:solidFill>
                          <a:effectLst/>
                          <a:latin typeface="Agency FB" panose="020B0503020202020204" pitchFamily="34" charset="0"/>
                        </a:rPr>
                        <a:t>26-01-2024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accent1"/>
                          </a:solidFill>
                          <a:latin typeface="Agency FB" panose="020B0503020202020204" pitchFamily="34" charset="0"/>
                        </a:rPr>
                        <a:t>Pending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55258220"/>
                  </a:ext>
                </a:extLst>
              </a:tr>
              <a:tr h="74565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chemeClr val="accent1"/>
                          </a:solidFill>
                          <a:effectLst/>
                          <a:latin typeface="Agency FB" panose="020B0503020202020204" pitchFamily="34" charset="0"/>
                        </a:rPr>
                        <a:t>III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chemeClr val="accent1"/>
                          </a:solidFill>
                          <a:effectLst/>
                          <a:latin typeface="Agency FB" panose="020B0503020202020204" pitchFamily="34" charset="0"/>
                        </a:rPr>
                        <a:t>Coding for the HMI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chemeClr val="accent1"/>
                          </a:solidFill>
                          <a:effectLst/>
                          <a:latin typeface="Agency FB" panose="020B0503020202020204" pitchFamily="34" charset="0"/>
                        </a:rPr>
                        <a:t>09-02-2024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accent1"/>
                          </a:solidFill>
                          <a:latin typeface="Agency FB" panose="020B0503020202020204" pitchFamily="34" charset="0"/>
                        </a:rPr>
                        <a:t>Pending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5870629"/>
                  </a:ext>
                </a:extLst>
              </a:tr>
              <a:tr h="74565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chemeClr val="accent1"/>
                          </a:solidFill>
                          <a:effectLst/>
                          <a:latin typeface="Agency FB" panose="020B0503020202020204" pitchFamily="34" charset="0"/>
                        </a:rPr>
                        <a:t>IV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chemeClr val="accent1"/>
                          </a:solidFill>
                          <a:effectLst/>
                          <a:latin typeface="Agency FB" panose="020B0503020202020204" pitchFamily="34" charset="0"/>
                        </a:rPr>
                        <a:t>Submission of Prototype 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chemeClr val="accent1"/>
                          </a:solidFill>
                          <a:effectLst/>
                          <a:latin typeface="Agency FB" panose="020B0503020202020204" pitchFamily="34" charset="0"/>
                        </a:rPr>
                        <a:t>01-03-2024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accent1"/>
                          </a:solidFill>
                          <a:latin typeface="Agency FB" panose="020B0503020202020204" pitchFamily="34" charset="0"/>
                        </a:rPr>
                        <a:t>Pending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63830682"/>
                  </a:ext>
                </a:extLst>
              </a:tr>
              <a:tr h="74565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chemeClr val="accent1"/>
                          </a:solidFill>
                          <a:effectLst/>
                          <a:latin typeface="Agency FB" panose="020B0503020202020204" pitchFamily="34" charset="0"/>
                        </a:rPr>
                        <a:t>V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chemeClr val="accent1"/>
                          </a:solidFill>
                          <a:effectLst/>
                          <a:latin typeface="Agency FB" panose="020B0503020202020204" pitchFamily="34" charset="0"/>
                        </a:rPr>
                        <a:t>Final Submission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chemeClr val="accent1"/>
                          </a:solidFill>
                          <a:effectLst/>
                          <a:latin typeface="Agency FB" panose="020B0503020202020204" pitchFamily="34" charset="0"/>
                        </a:rPr>
                        <a:t>01-04-2024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accent1"/>
                          </a:solidFill>
                          <a:latin typeface="Agency FB" panose="020B0503020202020204" pitchFamily="34" charset="0"/>
                        </a:rPr>
                        <a:t>Pending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32742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003314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1F854A-998A-F917-F505-73E385F86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000" y="2235931"/>
            <a:ext cx="10272000" cy="2386139"/>
          </a:xfrm>
        </p:spPr>
        <p:txBody>
          <a:bodyPr anchor="ctr"/>
          <a:lstStyle/>
          <a:p>
            <a:pPr algn="ctr"/>
            <a:r>
              <a:rPr lang="en-IN" sz="11500" b="1" dirty="0">
                <a:latin typeface="Agency FB" panose="020B0503020202020204" pitchFamily="34" charset="0"/>
              </a:rPr>
              <a:t>THANK YOU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448831F0-9E71-1ED1-F0B3-E4BF7D7F8181}"/>
              </a:ext>
            </a:extLst>
          </p:cNvPr>
          <p:cNvSpPr txBox="1">
            <a:spLocks/>
          </p:cNvSpPr>
          <p:nvPr/>
        </p:nvSpPr>
        <p:spPr>
          <a:xfrm>
            <a:off x="11032504" y="5907024"/>
            <a:ext cx="406640" cy="493776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ommissioner"/>
              <a:buNone/>
              <a:defRPr sz="1867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1pPr>
            <a:lvl2pPr marL="914400" marR="0" lvl="1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mmissioner"/>
              <a:buNone/>
              <a:defRPr sz="240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2pPr>
            <a:lvl3pPr marL="1371600" marR="0" lvl="2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mmissioner"/>
              <a:buNone/>
              <a:defRPr sz="240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3pPr>
            <a:lvl4pPr marL="1828800" marR="0" lvl="3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mmissioner"/>
              <a:buNone/>
              <a:defRPr sz="240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4pPr>
            <a:lvl5pPr marL="2286000" marR="0" lvl="4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mmissioner"/>
              <a:buNone/>
              <a:defRPr sz="240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5pPr>
            <a:lvl6pPr marL="2743200" marR="0" lvl="5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mmissioner"/>
              <a:buNone/>
              <a:defRPr sz="240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6pPr>
            <a:lvl7pPr marL="3200400" marR="0" lvl="6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mmissioner"/>
              <a:buNone/>
              <a:defRPr sz="240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7pPr>
            <a:lvl8pPr marL="3657600" marR="0" lvl="7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mmissioner"/>
              <a:buNone/>
              <a:defRPr sz="240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8pPr>
            <a:lvl9pPr marL="4114800" marR="0" lvl="8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mmissioner"/>
              <a:buNone/>
              <a:defRPr sz="240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9pPr>
          </a:lstStyle>
          <a:p>
            <a:pPr marL="0" indent="0"/>
            <a:r>
              <a:rPr lang="en-US" sz="2000" b="1" dirty="0">
                <a:solidFill>
                  <a:srgbClr val="000000"/>
                </a:solidFill>
                <a:latin typeface="Agency FB" panose="020B0503020202020204" pitchFamily="34" charset="0"/>
              </a:rPr>
              <a:t>5</a:t>
            </a:r>
            <a:endParaRPr lang="en-US" sz="2000" dirty="0">
              <a:solidFill>
                <a:srgbClr val="000000"/>
              </a:solidFill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8631043"/>
      </p:ext>
    </p:extLst>
  </p:cSld>
  <p:clrMapOvr>
    <a:masterClrMapping/>
  </p:clrMapOvr>
</p:sld>
</file>

<file path=ppt/theme/theme1.xml><?xml version="1.0" encoding="utf-8"?>
<a:theme xmlns:a="http://schemas.openxmlformats.org/drawingml/2006/main" name="Lymphedema by Slidesgo">
  <a:themeElements>
    <a:clrScheme name="Simple Light">
      <a:dk1>
        <a:srgbClr val="FFFFFF"/>
      </a:dk1>
      <a:lt1>
        <a:srgbClr val="3F212F"/>
      </a:lt1>
      <a:dk2>
        <a:srgbClr val="723C39"/>
      </a:dk2>
      <a:lt2>
        <a:srgbClr val="BC6227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E2A47"/>
      </a:dk1>
      <a:lt1>
        <a:srgbClr val="FFFFFF"/>
      </a:lt1>
      <a:dk2>
        <a:srgbClr val="869FB2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Lymphedema by Slidesgo</Template>
  <TotalTime>70</TotalTime>
  <Words>229</Words>
  <Application>Microsoft Office PowerPoint</Application>
  <PresentationFormat>Widescreen</PresentationFormat>
  <Paragraphs>64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</vt:i4>
      </vt:variant>
    </vt:vector>
  </HeadingPairs>
  <TitlesOfParts>
    <vt:vector size="15" baseType="lpstr">
      <vt:lpstr>Agency FB</vt:lpstr>
      <vt:lpstr>Albert Sans SemiBold</vt:lpstr>
      <vt:lpstr>Arial</vt:lpstr>
      <vt:lpstr>Calibri</vt:lpstr>
      <vt:lpstr>Commissioner</vt:lpstr>
      <vt:lpstr>Open Sans</vt:lpstr>
      <vt:lpstr>Proxima Nova</vt:lpstr>
      <vt:lpstr>Raleway</vt:lpstr>
      <vt:lpstr>Lymphedema by Slidesgo</vt:lpstr>
      <vt:lpstr>Slidesgo Final Pages</vt:lpstr>
      <vt:lpstr>Project Title VI Rover</vt:lpstr>
      <vt:lpstr>Block Diagram</vt:lpstr>
      <vt:lpstr>Applications of the Project</vt:lpstr>
      <vt:lpstr>Status of the Project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Title VI Rover</dc:title>
  <dc:creator>Dev Vora</dc:creator>
  <cp:lastModifiedBy>Rajat Varma</cp:lastModifiedBy>
  <cp:revision>14</cp:revision>
  <dcterms:created xsi:type="dcterms:W3CDTF">2024-01-14T13:11:42Z</dcterms:created>
  <dcterms:modified xsi:type="dcterms:W3CDTF">2024-01-20T10:23:12Z</dcterms:modified>
</cp:coreProperties>
</file>